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92" r:id="rId6"/>
    <p:sldId id="293" r:id="rId7"/>
    <p:sldId id="294" r:id="rId8"/>
    <p:sldId id="283" r:id="rId9"/>
    <p:sldId id="284" r:id="rId10"/>
    <p:sldId id="285" r:id="rId11"/>
    <p:sldId id="291" r:id="rId12"/>
    <p:sldId id="286" r:id="rId13"/>
    <p:sldId id="287" r:id="rId14"/>
    <p:sldId id="288" r:id="rId15"/>
    <p:sldId id="29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30"/>
  </p:normalViewPr>
  <p:slideViewPr>
    <p:cSldViewPr snapToGrid="0">
      <p:cViewPr varScale="1">
        <p:scale>
          <a:sx n="45" d="100"/>
          <a:sy n="45" d="100"/>
        </p:scale>
        <p:origin x="48" y="97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2/13/2025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Skólaráðsfundur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21.02 2025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417B-5396-3540-B1DB-D301D5AE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8DA9-AFF2-BD81-87E2-5E88E2C3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A909-ACCF-4B19-2AA9-BE23DAD4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35939D9-9474-75C8-65F8-9EA1A1F6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US" dirty="0" err="1"/>
              <a:t>Ánægja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skólann</a:t>
            </a:r>
            <a:r>
              <a:rPr lang="en-US" dirty="0"/>
              <a:t> 2.-5. </a:t>
            </a:r>
            <a:r>
              <a:rPr lang="en-US" dirty="0" err="1"/>
              <a:t>bekkur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3BEF-A8CA-D9F6-2BCB-206BB127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D7D3C-C741-590E-5BAC-606BF6119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32858"/>
            <a:ext cx="10905921" cy="41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EB1A6-E5E3-6F38-EC3F-CC20362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097B-2DE1-851E-B24F-889699B5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B680-3B97-C02A-5613-176CC71D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BBD7D13-6192-6F05-E1C9-0149D234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US" sz="4100" err="1"/>
              <a:t>Vellíðan</a:t>
            </a:r>
            <a:r>
              <a:rPr lang="en-US" sz="4100"/>
              <a:t> í </a:t>
            </a:r>
            <a:r>
              <a:rPr lang="en-US" sz="4100" err="1"/>
              <a:t>skólanum</a:t>
            </a:r>
            <a:r>
              <a:rPr lang="en-US" sz="4100"/>
              <a:t> 2.-5. </a:t>
            </a:r>
            <a:r>
              <a:rPr lang="en-US" sz="4100" err="1"/>
              <a:t>bekkur</a:t>
            </a:r>
            <a:endParaRPr lang="en-US" sz="41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35C399-C00B-B237-CC3A-26C57E093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2" y="1747157"/>
            <a:ext cx="10515600" cy="4180113"/>
          </a:xfrm>
          <a:noFill/>
        </p:spPr>
      </p:pic>
    </p:spTree>
    <p:extLst>
      <p:ext uri="{BB962C8B-B14F-4D97-AF65-F5344CB8AC3E}">
        <p14:creationId xmlns:p14="http://schemas.microsoft.com/office/powerpoint/2010/main" val="168047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D0745-E2D9-8150-AC61-2C2CD762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51502-D7F1-1DF2-1CC8-58C4460F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1DE2B-0492-FB39-1C7E-15E5BF57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73E51D-4347-A21F-96ED-BB94A602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72" y="740664"/>
            <a:ext cx="10515600" cy="676656"/>
          </a:xfrm>
        </p:spPr>
        <p:txBody>
          <a:bodyPr/>
          <a:lstStyle/>
          <a:p>
            <a:r>
              <a:rPr lang="is-IS" sz="3600" dirty="0"/>
              <a:t>Ánægja með matinn í skólanum 2.-5. bekkur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BEFE67-AD2D-FFE8-4261-994D744E5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312" y="2808515"/>
            <a:ext cx="9674352" cy="1498372"/>
          </a:xfrm>
        </p:spPr>
      </p:pic>
    </p:spTree>
    <p:extLst>
      <p:ext uri="{BB962C8B-B14F-4D97-AF65-F5344CB8AC3E}">
        <p14:creationId xmlns:p14="http://schemas.microsoft.com/office/powerpoint/2010/main" val="290513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fyrir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E266D9-400E-EB6A-AE49-1A7AAA24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is-IS" sz="4100" dirty="0"/>
              <a:t>Meðaltal lesinna orða í september 2024</a:t>
            </a:r>
          </a:p>
        </p:txBody>
      </p:sp>
      <p:pic>
        <p:nvPicPr>
          <p:cNvPr id="7" name="Content Placeholder 4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853A1875-1203-C187-04C3-0D8C314DA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551" r="2" b="1187"/>
          <a:stretch/>
        </p:blipFill>
        <p:spPr>
          <a:xfrm>
            <a:off x="576072" y="1380744"/>
            <a:ext cx="10451592" cy="4773168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BF20A-8144-0176-6D6C-4A31A2E2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D73B2-900A-666C-0BC0-36BBE13F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A3164-FC3C-855E-033E-43E49D77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4F174830-ADB0-D0AC-1DDB-0A34096F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9FE1284B-6EBD-A117-A4D8-CEE46473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9F338554-C4BC-1713-1E68-7A33D048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ill 4">
            <a:extLst>
              <a:ext uri="{FF2B5EF4-FFF2-40B4-BE49-F238E27FC236}">
                <a16:creationId xmlns:a16="http://schemas.microsoft.com/office/drawing/2014/main" id="{95728D9C-4BD9-3C96-9AD6-BAC7B51F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´Meðaltal lesinna orða í janúar 2025</a:t>
            </a:r>
          </a:p>
        </p:txBody>
      </p:sp>
      <p:pic>
        <p:nvPicPr>
          <p:cNvPr id="8" name="Staðgengill efnis 7">
            <a:extLst>
              <a:ext uri="{FF2B5EF4-FFF2-40B4-BE49-F238E27FC236}">
                <a16:creationId xmlns:a16="http://schemas.microsoft.com/office/drawing/2014/main" id="{DCBDF9DA-CB02-1FBF-CE69-5CD90BB9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2" y="1404513"/>
            <a:ext cx="10515600" cy="4373988"/>
          </a:xfrm>
        </p:spPr>
      </p:pic>
    </p:spTree>
    <p:extLst>
      <p:ext uri="{BB962C8B-B14F-4D97-AF65-F5344CB8AC3E}">
        <p14:creationId xmlns:p14="http://schemas.microsoft.com/office/powerpoint/2010/main" val="2898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B590E358-3F8D-0119-C8A6-157209C3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76F49761-DA33-106B-7C16-5F5DD1A3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0DAAB7A9-2DCD-4FE2-DBEB-04EF68D3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FA610496-86C6-97C7-41B4-18C44CAC1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Nemendakönnun </a:t>
            </a:r>
          </a:p>
          <a:p>
            <a:endParaRPr lang="is-IS" dirty="0"/>
          </a:p>
        </p:txBody>
      </p:sp>
      <p:sp>
        <p:nvSpPr>
          <p:cNvPr id="6" name="Titill 5">
            <a:extLst>
              <a:ext uri="{FF2B5EF4-FFF2-40B4-BE49-F238E27FC236}">
                <a16:creationId xmlns:a16="http://schemas.microsoft.com/office/drawing/2014/main" id="{8FEABF17-83AE-1844-4617-8E9A9FD4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Skólapúlsinn október 2024</a:t>
            </a:r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AAB0AE93-E9D0-F9D2-19CB-4F961E47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93" y="3185155"/>
            <a:ext cx="3184127" cy="158369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8845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27EF-A939-33AB-5A69-17F13CD3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is-IS" sz="4100" dirty="0"/>
              <a:t>Virkni nemenda í skólanum 6 og 7 bekkur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309D3-2B90-6706-3F97-A9D62E7A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1420586"/>
            <a:ext cx="11620148" cy="512635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594B-2666-1BD7-7210-54548F18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6CD5-84C0-72C7-EEA6-8EAE1941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463A-B177-B2D4-8DF7-6D64CD23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3DFD-7FB2-61BE-C82A-1E1B0BBD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Líðan og heilsa 6. og 7. bekkur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558C-BA0E-DC4F-C7EF-977F91FE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85C4-938C-0EBE-00B7-B35D6295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D753-6697-66B4-37B3-D7711C74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C0E99A-AD0E-4E5A-54AA-952CF9CA3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D39CC-0B1F-9CA5-C69F-1C855743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58192"/>
            <a:ext cx="11250168" cy="50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B440-B712-9DC0-6023-968A0324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Skóla og bekkjarandi 6. og 7. bekkur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4C329-2FE7-5430-6187-33452AFE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1BC3-4B37-FBF1-8DC5-28A77E3B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F569-56C1-C2C9-3060-91D59E6E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532EC6-574C-DD62-D65E-64A2ED695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4E2E3-5BFB-4F21-1472-7BF895E5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1729651"/>
            <a:ext cx="11802946" cy="44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EF484-05ED-F5E7-9AF7-5F538281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B02D1-D444-A2AE-38C4-3300C0FA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7BF2-1B35-C5D9-5813-B2EB0453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73E85-1FEC-C597-BC9F-BF63F4F7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Skóla og bekkjarandi 6. og 7. bekkur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478E75-AC0A-79F9-A3D1-918661A8F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3" y="1551214"/>
            <a:ext cx="10515600" cy="4602697"/>
          </a:xfrm>
        </p:spPr>
      </p:pic>
    </p:spTree>
    <p:extLst>
      <p:ext uri="{BB962C8B-B14F-4D97-AF65-F5344CB8AC3E}">
        <p14:creationId xmlns:p14="http://schemas.microsoft.com/office/powerpoint/2010/main" val="410797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834E3-06C0-BEC7-9B99-E9B3BC47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D9AB-D513-2BA8-C9CD-4BA07B08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8821-C0EA-FD13-3D25-60101667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5D2F8-136D-81B5-1287-0C1CD40E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is-IS" sz="4100"/>
              <a:t>Nemendakönnun 2.-5. bekkur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93CD2-BC64-ED4C-85EB-9EE29DC75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228538-5E77-C0E0-C86D-92DCB61F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649186"/>
            <a:ext cx="11039856" cy="45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 design" id="{5BB9B75E-A368-4614-97CA-C549A936357F}" vid="{66BDDD71-3AB6-4D26-9C54-3E9BC0AA3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E7813-FB42-416C-BEF8-5F3180DDB0F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40F3C-8AB4-4243-A06A-B5999EF60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{EB93B0DF-FB0D-4CD9-9C53-4D4A25EE1D78}tf11964407_win32</Template>
  <TotalTime>83</TotalTime>
  <Words>133</Words>
  <Application>Microsoft Office PowerPoint</Application>
  <PresentationFormat>Víðskjár</PresentationFormat>
  <Paragraphs>48</Paragraphs>
  <Slides>13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Skólaráðsfundur </vt:lpstr>
      <vt:lpstr>Meðaltal lesinna orða í september 2024</vt:lpstr>
      <vt:lpstr>´Meðaltal lesinna orða í janúar 2025</vt:lpstr>
      <vt:lpstr>Skólapúlsinn október 2024</vt:lpstr>
      <vt:lpstr>Virkni nemenda í skólanum 6 og 7 bekkur</vt:lpstr>
      <vt:lpstr>Líðan og heilsa 6. og 7. bekkur</vt:lpstr>
      <vt:lpstr>Skóla og bekkjarandi 6. og 7. bekkur</vt:lpstr>
      <vt:lpstr>Skóla og bekkjarandi 6. og 7. bekkur</vt:lpstr>
      <vt:lpstr>Nemendakönnun 2.-5. bekkur</vt:lpstr>
      <vt:lpstr>Ánægja með skólann 2.-5. bekkur</vt:lpstr>
      <vt:lpstr>Vellíðan í skólanum 2.-5. bekkur</vt:lpstr>
      <vt:lpstr>Ánægja með matinn í skólanum 2.-5. bekkur</vt:lpstr>
      <vt:lpstr>Takk fyrir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Skólaráðsfundur</dc:title>
  <dc:creator>Álfheiður Einarsdóttir</dc:creator>
  <cp:lastModifiedBy>Álfheiður Einarsdóttir</cp:lastModifiedBy>
  <cp:revision>11</cp:revision>
  <dcterms:created xsi:type="dcterms:W3CDTF">2024-02-13T07:13:38Z</dcterms:created>
  <dcterms:modified xsi:type="dcterms:W3CDTF">2025-02-13T13:32:34Z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