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6" r:id="rId6"/>
    <p:sldId id="290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gjaskoli.reykjavik.i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 descr="A group of children sitting in a circle in a classroom&#10;&#10;Description automatically generated">
            <a:extLst>
              <a:ext uri="{FF2B5EF4-FFF2-40B4-BE49-F238E27FC236}">
                <a16:creationId xmlns:a16="http://schemas.microsoft.com/office/drawing/2014/main" id="{2653F982-D549-9652-1F02-13C229B8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28" b="3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Skólaráð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29.11.2024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>
                <a:solidFill>
                  <a:srgbClr val="FFFFFF">
                    <a:alpha val="75000"/>
                  </a:srgbClr>
                </a:solidFill>
              </a:rPr>
              <a:t>29. nóvember 2024</a:t>
            </a:r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E910-6556-495E-9218-7A4A3DF1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Dagskrá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2601F-3CB9-43FA-BC61-4CFD38898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sz="2800" dirty="0"/>
              <a:t>Heimasíðan </a:t>
            </a:r>
            <a:r>
              <a:rPr lang="is-IS" sz="2800" dirty="0">
                <a:hlinkClick r:id="rId2"/>
              </a:rPr>
              <a:t>https://engjaskoli.reykjavik.is/</a:t>
            </a:r>
            <a:r>
              <a:rPr lang="is-IS" sz="2800" dirty="0"/>
              <a:t> </a:t>
            </a:r>
          </a:p>
          <a:p>
            <a:r>
              <a:rPr lang="is-IS" sz="2800" dirty="0"/>
              <a:t>Skólanámskrá</a:t>
            </a:r>
          </a:p>
          <a:p>
            <a:r>
              <a:rPr lang="is-IS" sz="2800" dirty="0"/>
              <a:t>Skólaþingið 20. nóvember</a:t>
            </a:r>
          </a:p>
          <a:p>
            <a:r>
              <a:rPr lang="is-IS" sz="2800" dirty="0"/>
              <a:t>Niðurstöður úr </a:t>
            </a:r>
            <a:r>
              <a:rPr lang="is-IS" sz="2800" dirty="0" err="1"/>
              <a:t>lesfimi</a:t>
            </a:r>
            <a:r>
              <a:rPr lang="is-IS" sz="2800" dirty="0"/>
              <a:t> kynntar og aðgerðaráætlun rædd</a:t>
            </a:r>
          </a:p>
          <a:p>
            <a:r>
              <a:rPr lang="is-IS" sz="2800" dirty="0"/>
              <a:t>Önnur mál</a:t>
            </a:r>
          </a:p>
          <a:p>
            <a:pPr lvl="1"/>
            <a:r>
              <a:rPr lang="is-IS" sz="2500" dirty="0"/>
              <a:t>Desemberdagskrá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1810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4B79C385-C8E0-673B-560F-6632944F5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1785"/>
            <a:ext cx="10905066" cy="52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45912512-F2C3-4868-9878-708F627355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166" y="1849933"/>
            <a:ext cx="6518800" cy="3452264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160C8-A75F-488B-89BE-E3E0C916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Önnur mál</a:t>
            </a:r>
          </a:p>
        </p:txBody>
      </p:sp>
    </p:spTree>
    <p:extLst>
      <p:ext uri="{BB962C8B-B14F-4D97-AF65-F5344CB8AC3E}">
        <p14:creationId xmlns:p14="http://schemas.microsoft.com/office/powerpoint/2010/main" val="34441293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3285</TotalTime>
  <Words>34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Franklin Gothic Book</vt:lpstr>
      <vt:lpstr>Franklin Gothic Demi</vt:lpstr>
      <vt:lpstr>Gill Sans MT</vt:lpstr>
      <vt:lpstr>Wingdings 2</vt:lpstr>
      <vt:lpstr>DividendVTI</vt:lpstr>
      <vt:lpstr>Skólaráð 29.11.2024</vt:lpstr>
      <vt:lpstr>Dagskrá</vt:lpstr>
      <vt:lpstr>PowerPoint Presentation</vt:lpstr>
      <vt:lpstr>Önnur mál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Kennarafundur</dc:title>
  <dc:creator>Álfheiður Einarsdóttir</dc:creator>
  <cp:lastModifiedBy>Álfheiður Einarsdóttir</cp:lastModifiedBy>
  <cp:revision>13</cp:revision>
  <dcterms:created xsi:type="dcterms:W3CDTF">2021-11-02T15:01:53Z</dcterms:created>
  <dcterms:modified xsi:type="dcterms:W3CDTF">2024-11-27T11:36:51Z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